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5" r:id="rId5"/>
    <p:sldId id="259" r:id="rId6"/>
    <p:sldId id="260" r:id="rId7"/>
    <p:sldId id="276" r:id="rId8"/>
    <p:sldId id="261" r:id="rId9"/>
    <p:sldId id="262" r:id="rId10"/>
    <p:sldId id="263" r:id="rId11"/>
    <p:sldId id="277" r:id="rId12"/>
    <p:sldId id="264" r:id="rId13"/>
    <p:sldId id="265" r:id="rId14"/>
    <p:sldId id="266" r:id="rId15"/>
    <p:sldId id="267" r:id="rId16"/>
    <p:sldId id="268" r:id="rId17"/>
    <p:sldId id="278" r:id="rId18"/>
    <p:sldId id="279" r:id="rId19"/>
    <p:sldId id="269" r:id="rId20"/>
    <p:sldId id="280" r:id="rId21"/>
    <p:sldId id="270" r:id="rId22"/>
    <p:sldId id="271" r:id="rId23"/>
    <p:sldId id="281" r:id="rId24"/>
    <p:sldId id="282" r:id="rId25"/>
    <p:sldId id="283" r:id="rId26"/>
    <p:sldId id="272" r:id="rId27"/>
    <p:sldId id="273" r:id="rId28"/>
    <p:sldId id="284" r:id="rId29"/>
    <p:sldId id="274" r:id="rId30"/>
    <p:sldId id="285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2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27" d="100"/>
          <a:sy n="127" d="100"/>
        </p:scale>
        <p:origin x="416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11/03/2021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0699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11/03/2021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16506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11/03/2021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81565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11/03/2021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942465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11/03/2021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10680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11/03/2021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23472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11/03/2021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54404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11/03/2021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236580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11/03/2021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867210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11/03/2021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680833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11/03/2021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33013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E01B6-2688-418A-BB75-01C738CFB7B9}" type="datetimeFigureOut">
              <a:rPr lang="en-PH" smtClean="0"/>
              <a:t>11/03/2021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157091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4944" y="2235200"/>
            <a:ext cx="10862112" cy="2387600"/>
          </a:xfrm>
        </p:spPr>
        <p:txBody>
          <a:bodyPr anchor="ctr">
            <a:normAutofit/>
          </a:bodyPr>
          <a:lstStyle/>
          <a:p>
            <a:r>
              <a:rPr lang="en-PH" sz="7200" b="1" dirty="0">
                <a:latin typeface="Arial" panose="020B0604020202020204" pitchFamily="34" charset="0"/>
                <a:cs typeface="Arial" panose="020B0604020202020204" pitchFamily="34" charset="0"/>
              </a:rPr>
              <a:t>Christ Our Resurrection</a:t>
            </a:r>
            <a:endParaRPr lang="en-PH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550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Roma 6:5-6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5 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kung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kalakip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dahil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kawangisan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kamatayan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magkakagayon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dahil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kawangisan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maguli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120234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Roma 6:5-6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6 Na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nalalaman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natin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datihang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pagkatao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kalakip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napako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krus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katawang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salarin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magiba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huwag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maalipin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pa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kasalanan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145582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 Pedro 3:21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21 Na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ayon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tunay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kahawig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nagligtas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makatuwid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bautismo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pagaalis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karumihan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paghiling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mabuting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budhi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Dios,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maguli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Jesucristo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360669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Genesis 2:7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7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nilalang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Dios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alabok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lupa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hiningahan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butas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ilong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hininga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kaluluwang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51206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Eclesiastes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12:7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7 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alabok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mauuwi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lupa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una, 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diwa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mababalik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Dios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nagbigay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63963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Job 32:8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Nguni't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may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espiritu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At ang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Makapangyarihan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nagbibigay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unawa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45254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Eclesiastes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9:5-6, 10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5 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nalalaman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buháy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sila'y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mangamamatay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nguni't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nalalaman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patay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anomang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mayroon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pa man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kagantihan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alaala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nakalimutan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87415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Eclesiastes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9:5-6, 10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6 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pagibig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pagtatanim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pananaghili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nawala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ngayon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man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anomang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bahagi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pa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magpakailan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man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anomang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ilalim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17624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Eclesiastes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9:5-6, 10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10 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Anomang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masumpungang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gawain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kamay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gawin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kapangyarihan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katha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man,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kaalaman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man,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karunungan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man,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Sheol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pinaparunan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07740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Eclesiastes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3:19-20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19 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nangyayari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anak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nangyayari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hayop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makatuwid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nangyari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kung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paanong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namamatay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hayop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namamatay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oo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may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hininga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karangalang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higit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hayop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kabuluhan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6231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Lucas 24:6-7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6 Wala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rito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datapuwa't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nagbangon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alalahanin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salita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Galilea pa,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7 Na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sinasabi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Kinakailangan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Anak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ibigay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kamay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makasalanan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ipako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krus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magbangong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muli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ikatlong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06223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Eclesiastes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3:19-20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20 Lahat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nagsisiyaon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dako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alabok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nangauuwi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alabok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990974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Juan 6:63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63 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espiritu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bumubuhay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anomang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pinakikinabang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salitang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sinalita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pawang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espiritu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pawang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05614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Juan 11:11-12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11 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sinalita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pagkatapos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nito'y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Si Lazaro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kaibigan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natutulog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nguni't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paroroon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gisingin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pagkakatulog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12 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alagad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kung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natutulog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                 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gagaling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2661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Juan 11:21-25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21 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Marta kay Jesus,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kung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sana'y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narito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disin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kapatid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namatay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22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ngayon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man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nama'y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nalalaman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anomang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hingin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Dios,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ipagkakaloob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23 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Jesus,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Magbabangon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kapatid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53347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Juan 11:21-25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24 Si Marta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Nalalaman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magbabangon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maguli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huling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25 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Jesus,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maguli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kabuhayan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sumasampalataya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akin,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bagama't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mamatay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mabubuhay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580329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Juan 11:43-44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43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masabi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sumigaw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malakas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tinig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Lazaro,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lumabas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44 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patay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lumabas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natatalian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kamay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panglibing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mukha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nababalot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Jesus,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kalagan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bayaan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yumaon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50089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Roma 8:11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11 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Nguni't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kung ang Espiritu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bumuhay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maguli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kay Jesus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tumira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bumuhay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maguli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kay Cristo Jesus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patay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magbibigay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katawang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kamatayan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Espiritu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tumitira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107221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Corinto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15:19, 51-53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19 Kung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lamang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nagsisiasa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kay Cristo,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lalong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kahabaghabag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51 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Narito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sinasaysay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hiwaga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mangatutulog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nguni't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babaguhin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11479314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Corinto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15:19, 51-53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52 Sa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sangdali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kisap-mata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huling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pagtunog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pakakak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tutunog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pakakak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patay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mangabubuhay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maguli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kasiraan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babaguhin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53 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kinakailangan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kasiraan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magbihis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kasiraan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kamatayan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magbihis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kamatayan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50281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Juan 13:38-14:1-3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38 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Sumagot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Jesus.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ibibigay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dahil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akin?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Katotohanan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katotohanang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sinasabi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Hindi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titilaok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manok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hanggang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ikaila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makaitlo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Huwag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magulumihanan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puso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magsisampalataya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kayo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Dios,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magsisampalataya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kayo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akin.</a:t>
            </a:r>
          </a:p>
        </p:txBody>
      </p:sp>
    </p:spTree>
    <p:extLst>
      <p:ext uri="{BB962C8B-B14F-4D97-AF65-F5344CB8AC3E}">
        <p14:creationId xmlns:p14="http://schemas.microsoft.com/office/powerpoint/2010/main" val="2346477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Lucas 9:22-25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22 Na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sinasabi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Kinakailangang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magbata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maraming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Anak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itakuwil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matatanda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pangulong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saserdote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eskriba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patayin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muling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ibangon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ikatlong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23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Kung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sinomang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sumunod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akin,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tumanggi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sarili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pasanin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araw-araw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krus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sumunod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akin.</a:t>
            </a:r>
          </a:p>
        </p:txBody>
      </p:sp>
    </p:spTree>
    <p:extLst>
      <p:ext uri="{BB962C8B-B14F-4D97-AF65-F5344CB8AC3E}">
        <p14:creationId xmlns:p14="http://schemas.microsoft.com/office/powerpoint/2010/main" val="36180346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Juan 13:38-14:1-3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 Sa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Ama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maraming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tahanan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kung di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paroroon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ipaghanda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kayo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dakong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kalalagyan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3 At kung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pumaroon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maipaghanda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kalalagyan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muling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paririto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tatanggapin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sarili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kung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naroroon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kayo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dumoon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53642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Lucas 9:22-25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24 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sinomang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magibig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iligtas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mawawalan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datapuwa't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sinomang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mawalan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dahil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akin,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maililigtas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yaon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25 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pakikinabangin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kung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makamtan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sanglibutan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mawawala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mapapahamak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sarili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30935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Juan 11:24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24 Si Marta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Nalalaman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magbabangon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maguli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huling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3930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 Juan 5:11-13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11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patotoo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binigyan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 ng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hanggan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Anak.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12 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kinaroroonan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Anak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kinaroroonan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kinaroroonan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Anak ng Dios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kinaroroonan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9487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 Juan 5:11-13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13 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isinulat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maalaman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mayroong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hanggan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makatuwid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nananampalataya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pangalan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Anak ng Dios.</a:t>
            </a:r>
          </a:p>
        </p:txBody>
      </p:sp>
    </p:spTree>
    <p:extLst>
      <p:ext uri="{BB962C8B-B14F-4D97-AF65-F5344CB8AC3E}">
        <p14:creationId xmlns:p14="http://schemas.microsoft.com/office/powerpoint/2010/main" val="2145300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Juan 5:28-29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28 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Huwag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ipanggilalas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dumarating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oras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libingan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makaririnig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tinig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29 At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magsisilabas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nagsigawa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mabuti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maguli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nagsigawa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masama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maguli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paghatol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3135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Tesalonica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5:17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17 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Magsipanalangin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patid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685181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1344</Words>
  <Application>Microsoft Macintosh PowerPoint</Application>
  <PresentationFormat>Widescreen</PresentationFormat>
  <Paragraphs>73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 Theme</vt:lpstr>
      <vt:lpstr>Christ Our Resurrection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 Our Example (Sanctification)</dc:title>
  <dc:creator>Praxides</dc:creator>
  <cp:lastModifiedBy>Microsoft Office User</cp:lastModifiedBy>
  <cp:revision>22</cp:revision>
  <dcterms:created xsi:type="dcterms:W3CDTF">2021-03-03T16:51:50Z</dcterms:created>
  <dcterms:modified xsi:type="dcterms:W3CDTF">2021-03-11T08:17:02Z</dcterms:modified>
</cp:coreProperties>
</file>